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0274895" cy="4280344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20" d="100"/>
          <a:sy n="20" d="100"/>
        </p:scale>
        <p:origin x="2910" y="162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5"/>
            </a:lvl1pPr>
            <a:lvl2pPr marL="1513840" indent="0" algn="ctr">
              <a:buNone/>
              <a:defRPr sz="6620"/>
            </a:lvl2pPr>
            <a:lvl3pPr marL="3027680" indent="0" algn="ctr">
              <a:buNone/>
              <a:defRPr sz="5960"/>
            </a:lvl3pPr>
            <a:lvl4pPr marL="4541520" indent="0" algn="ctr">
              <a:buNone/>
              <a:defRPr sz="5295"/>
            </a:lvl4pPr>
            <a:lvl5pPr marL="6054725" indent="0" algn="ctr">
              <a:buNone/>
              <a:defRPr sz="5295"/>
            </a:lvl5pPr>
            <a:lvl6pPr marL="7568565" indent="0" algn="ctr">
              <a:buNone/>
              <a:defRPr sz="5295"/>
            </a:lvl6pPr>
            <a:lvl7pPr marL="9082405" indent="0" algn="ctr">
              <a:buNone/>
              <a:defRPr sz="5295"/>
            </a:lvl7pPr>
            <a:lvl8pPr marL="10596245" indent="0" algn="ctr">
              <a:buNone/>
              <a:defRPr sz="5295"/>
            </a:lvl8pPr>
            <a:lvl9pPr marL="12110085" indent="0" algn="ctr">
              <a:buNone/>
              <a:defRPr sz="529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5">
                <a:solidFill>
                  <a:schemeClr val="tx1"/>
                </a:solidFill>
              </a:defRPr>
            </a:lvl1pPr>
            <a:lvl2pPr marL="1513840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768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520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4pPr>
            <a:lvl5pPr marL="605472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5pPr>
            <a:lvl6pPr marL="756856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6pPr>
            <a:lvl7pPr marL="908240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7pPr>
            <a:lvl8pPr marL="1059624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8pPr>
            <a:lvl9pPr marL="1211008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0"/>
            </a:lvl2pPr>
            <a:lvl3pPr>
              <a:defRPr sz="7945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840" indent="0">
              <a:buNone/>
              <a:defRPr sz="9270"/>
            </a:lvl2pPr>
            <a:lvl3pPr marL="3027680" indent="0">
              <a:buNone/>
              <a:defRPr sz="7945"/>
            </a:lvl3pPr>
            <a:lvl4pPr marL="4541520" indent="0">
              <a:buNone/>
              <a:defRPr sz="6620"/>
            </a:lvl4pPr>
            <a:lvl5pPr marL="6054725" indent="0">
              <a:buNone/>
              <a:defRPr sz="6620"/>
            </a:lvl5pPr>
            <a:lvl6pPr marL="7568565" indent="0">
              <a:buNone/>
              <a:defRPr sz="6620"/>
            </a:lvl6pPr>
            <a:lvl7pPr marL="9082405" indent="0">
              <a:buNone/>
              <a:defRPr sz="6620"/>
            </a:lvl7pPr>
            <a:lvl8pPr marL="10596245" indent="0">
              <a:buNone/>
              <a:defRPr sz="6620"/>
            </a:lvl8pPr>
            <a:lvl9pPr marL="12110085" indent="0">
              <a:buNone/>
              <a:defRPr sz="66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062B4-EED6-4141-A44D-59ECFFFF6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E0678-F9FD-4FE2-82D0-D9AFE7EEF7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027680" rtl="0" eaLnBrk="1" latinLnBrk="0" hangingPunct="1">
        <a:lnSpc>
          <a:spcPct val="90000"/>
        </a:lnSpc>
        <a:spcBef>
          <a:spcPct val="0"/>
        </a:spcBef>
        <a:buNone/>
        <a:defRPr sz="145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920" indent="-756920" algn="l" defTabSz="3027680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70" kern="1200">
          <a:solidFill>
            <a:schemeClr val="tx1"/>
          </a:solidFill>
          <a:latin typeface="+mn-lt"/>
          <a:ea typeface="+mn-ea"/>
          <a:cs typeface="+mn-cs"/>
        </a:defRPr>
      </a:lvl1pPr>
      <a:lvl2pPr marL="2270760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5" kern="1200">
          <a:solidFill>
            <a:schemeClr val="tx1"/>
          </a:solidFill>
          <a:latin typeface="+mn-lt"/>
          <a:ea typeface="+mn-ea"/>
          <a:cs typeface="+mn-cs"/>
        </a:defRPr>
      </a:lvl2pPr>
      <a:lvl3pPr marL="3784600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780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64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48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2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16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005" indent="-756920" algn="l" defTabSz="3027680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4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2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72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56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0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4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08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78250"/>
          <a:stretch>
            <a:fillRect/>
          </a:stretch>
        </p:blipFill>
        <p:spPr>
          <a:xfrm>
            <a:off x="-66040" y="0"/>
            <a:ext cx="30340935" cy="68230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t="84508"/>
          <a:stretch>
            <a:fillRect/>
          </a:stretch>
        </p:blipFill>
        <p:spPr>
          <a:xfrm>
            <a:off x="-66040" y="41734105"/>
            <a:ext cx="30389830" cy="10699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-66317" y="192043"/>
            <a:ext cx="13517880" cy="1245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5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第七届全国偏振与椭偏测量大会</a:t>
            </a:r>
            <a:endParaRPr lang="zh-CN" altLang="en-US" sz="75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3946" y="272444"/>
            <a:ext cx="6099755" cy="1950393"/>
          </a:xfrm>
          <a:prstGeom prst="rect">
            <a:avLst/>
          </a:prstGeom>
        </p:spPr>
      </p:pic>
      <p:sp>
        <p:nvSpPr>
          <p:cNvPr id="48" name="矩形 12"/>
          <p:cNvSpPr>
            <a:spLocks noChangeArrowheads="1"/>
          </p:cNvSpPr>
          <p:nvPr/>
        </p:nvSpPr>
        <p:spPr bwMode="auto">
          <a:xfrm>
            <a:off x="15473680" y="7962265"/>
            <a:ext cx="14039850" cy="10266680"/>
          </a:xfrm>
          <a:prstGeom prst="rect">
            <a:avLst/>
          </a:prstGeom>
          <a:noFill/>
          <a:ln w="76200" algn="ctr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7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655955" y="7960360"/>
            <a:ext cx="14039850" cy="10268585"/>
          </a:xfrm>
          <a:prstGeom prst="rect">
            <a:avLst/>
          </a:prstGeom>
          <a:noFill/>
          <a:ln w="76200" algn="ctr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7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823908" y="7275053"/>
            <a:ext cx="3390900" cy="105410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4088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25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CN" altLang="en-US" sz="625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6507489" y="7276323"/>
            <a:ext cx="3357880" cy="10528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4088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25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实验方法</a:t>
            </a:r>
            <a:endParaRPr lang="zh-CN" altLang="en-US" sz="625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12"/>
          <p:cNvSpPr>
            <a:spLocks noChangeArrowheads="1"/>
          </p:cNvSpPr>
          <p:nvPr/>
        </p:nvSpPr>
        <p:spPr bwMode="auto">
          <a:xfrm>
            <a:off x="15473680" y="18823940"/>
            <a:ext cx="14039850" cy="19393535"/>
          </a:xfrm>
          <a:prstGeom prst="rect">
            <a:avLst/>
          </a:prstGeom>
          <a:noFill/>
          <a:ln w="76200" algn="ctr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7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655955" y="18938875"/>
            <a:ext cx="14039850" cy="19264630"/>
          </a:xfrm>
          <a:prstGeom prst="rect">
            <a:avLst/>
          </a:prstGeom>
          <a:noFill/>
          <a:ln w="76200" algn="ctr">
            <a:solidFill>
              <a:srgbClr val="0070C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262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262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7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347658" y="18549202"/>
            <a:ext cx="3357880" cy="10528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4088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25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实验结果</a:t>
            </a:r>
            <a:endParaRPr lang="zh-CN" altLang="en-US" sz="625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6259839" y="18333302"/>
            <a:ext cx="1770380" cy="10528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4088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25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zh-CN" altLang="en-US" sz="625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4"/>
          <p:cNvSpPr txBox="1">
            <a:spLocks noChangeArrowheads="1"/>
          </p:cNvSpPr>
          <p:nvPr/>
        </p:nvSpPr>
        <p:spPr bwMode="auto">
          <a:xfrm>
            <a:off x="408305" y="38881685"/>
            <a:ext cx="15851505" cy="285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673" tIns="41337" rIns="82673" bIns="41337">
            <a:spAutoFit/>
          </a:bodyPr>
          <a:lstStyle>
            <a:lvl1pPr>
              <a:lnSpc>
                <a:spcPct val="90000"/>
              </a:lnSpc>
              <a:spcBef>
                <a:spcPts val="2665"/>
              </a:spcBef>
              <a:buFont typeface="Arial" panose="020B0604020202020204" pitchFamily="34" charset="0"/>
              <a:buChar char="•"/>
              <a:defRPr sz="7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1325"/>
              </a:spcBef>
              <a:buFont typeface="Arial" panose="020B0604020202020204" pitchFamily="34" charset="0"/>
              <a:buChar char="•"/>
              <a:defRPr sz="6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1325"/>
              </a:spcBef>
              <a:buFont typeface="Arial" panose="020B0604020202020204" pitchFamily="34" charset="0"/>
              <a:buChar char="•"/>
              <a:defRPr sz="53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1325"/>
              </a:spcBef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1325"/>
              </a:spcBef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3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7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代表性成果：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专利名称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4000" b="1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期刊名称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年卷号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（封面文章）</a:t>
            </a:r>
            <a:endParaRPr lang="en-US" altLang="zh-CN" sz="4000" dirty="0">
              <a:solidFill>
                <a:srgbClr val="1C1C1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专利名称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4000" b="1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期刊名称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年卷号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4000" dirty="0">
              <a:solidFill>
                <a:srgbClr val="1C1C1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专利名称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4000" b="1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期刊名称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年卷号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4000" dirty="0">
              <a:solidFill>
                <a:srgbClr val="1C1C1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专利名称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4000" b="1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期刊名称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年卷号</a:t>
            </a:r>
            <a:r>
              <a:rPr lang="en-US" altLang="zh-CN" sz="4000" dirty="0">
                <a:solidFill>
                  <a:srgbClr val="1C1C1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sz="4000" dirty="0">
              <a:solidFill>
                <a:srgbClr val="1C1C1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1016243" y="7923804"/>
            <a:ext cx="13246997" cy="7917815"/>
          </a:xfrm>
          <a:prstGeom prst="rect">
            <a:avLst/>
          </a:prstGeom>
          <a:noFill/>
          <a:ln>
            <a:noFill/>
          </a:ln>
        </p:spPr>
        <p:txBody>
          <a:bodyPr wrap="square" lIns="127997" tIns="63999" rIns="127997" bIns="63999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海报大小为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0.85m </a:t>
            </a:r>
            <a:r>
              <a:rPr lang="en-US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1.2m</a:t>
            </a:r>
            <a:endParaRPr lang="en-US" altLang="zh-CN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边框及内容仅供参考，可以根据内容自行调整</a:t>
            </a:r>
            <a:endParaRPr lang="en-US" altLang="zh-CN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请各位参会人员自行打印，到会场后，根据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展板编号粘贴海报，粘贴海报的胶带到会务组统一领取。</a:t>
            </a:r>
            <a:endParaRPr lang="zh-CN" altLang="en-US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特别注意，有意参加海报评选的，请在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日下午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点前完成海报的粘贴。海报尽量在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日晚上前完成海报粘贴。</a:t>
            </a:r>
            <a:endParaRPr lang="zh-CN" altLang="en-US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请在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日晚前将电子版海报发送到会务组邮箱</a:t>
            </a:r>
            <a:r>
              <a:rPr lang="en-US" altLang="zh-CN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dingjh@tju.edu.cn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，会务组会制作电子版本海报</a:t>
            </a: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集。</a:t>
            </a:r>
            <a:endParaRPr lang="zh-CN" altLang="en-US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Rectangle 1"/>
          <p:cNvSpPr>
            <a:spLocks noChangeArrowheads="1"/>
          </p:cNvSpPr>
          <p:nvPr/>
        </p:nvSpPr>
        <p:spPr bwMode="auto">
          <a:xfrm>
            <a:off x="15870004" y="9341072"/>
            <a:ext cx="13246997" cy="1772390"/>
          </a:xfrm>
          <a:prstGeom prst="rect">
            <a:avLst/>
          </a:prstGeom>
          <a:noFill/>
          <a:ln>
            <a:noFill/>
          </a:ln>
        </p:spPr>
        <p:txBody>
          <a:bodyPr wrap="square" lIns="127997" tIns="63999" rIns="127997" bIns="63999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您的正文及图片，可根据您的内容调整小标题及方框数量及大小</a:t>
            </a:r>
            <a:endParaRPr lang="en-US" altLang="zh-CN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1"/>
          <p:cNvSpPr>
            <a:spLocks noChangeArrowheads="1"/>
          </p:cNvSpPr>
          <p:nvPr/>
        </p:nvSpPr>
        <p:spPr bwMode="auto">
          <a:xfrm>
            <a:off x="1015973" y="19799196"/>
            <a:ext cx="13246997" cy="2723515"/>
          </a:xfrm>
          <a:prstGeom prst="rect">
            <a:avLst/>
          </a:prstGeom>
          <a:noFill/>
          <a:ln>
            <a:noFill/>
          </a:ln>
        </p:spPr>
        <p:txBody>
          <a:bodyPr wrap="square" lIns="127997" tIns="63999" rIns="127997" bIns="63999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您的正文及图片，可根据您的内容调整小标题及方框数量及大小，</a:t>
            </a:r>
            <a:endParaRPr lang="zh-CN" altLang="en-US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endParaRPr lang="en-US" altLang="zh-CN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1"/>
          <p:cNvSpPr>
            <a:spLocks noChangeArrowheads="1"/>
          </p:cNvSpPr>
          <p:nvPr/>
        </p:nvSpPr>
        <p:spPr bwMode="auto">
          <a:xfrm>
            <a:off x="15870003" y="19962338"/>
            <a:ext cx="13246997" cy="1772390"/>
          </a:xfrm>
          <a:prstGeom prst="rect">
            <a:avLst/>
          </a:prstGeom>
          <a:noFill/>
          <a:ln>
            <a:noFill/>
          </a:ln>
        </p:spPr>
        <p:txBody>
          <a:bodyPr wrap="square" lIns="127997" tIns="63999" rIns="127997" bIns="63999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280160" eaLnBrk="1" hangingPunct="1">
              <a:lnSpc>
                <a:spcPct val="125000"/>
              </a:lnSpc>
              <a:spcBef>
                <a:spcPct val="0"/>
              </a:spcBef>
              <a:buNone/>
              <a:defRPr/>
            </a:pPr>
            <a:r>
              <a: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您的正文及图片，可根据您的内容调整小标题及方框数量及大小</a:t>
            </a:r>
            <a:endParaRPr lang="en-US" altLang="zh-CN" sz="4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" y="1698203"/>
            <a:ext cx="7141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中国</a:t>
            </a:r>
            <a:r>
              <a:rPr lang="en-US" altLang="zh-CN" sz="4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·</a:t>
            </a:r>
            <a:r>
              <a:rPr lang="zh-CN" altLang="en-US" sz="4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天津 </a:t>
            </a:r>
            <a:r>
              <a:rPr lang="en-US" altLang="zh-CN" sz="48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2026.8.26-28</a:t>
            </a:r>
            <a:endParaRPr lang="en-US" altLang="zh-CN" sz="48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14766" y="2789179"/>
            <a:ext cx="20864220" cy="484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8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题目名称</a:t>
            </a:r>
            <a:endParaRPr lang="en-US" altLang="zh-CN" sz="8000" b="1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55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5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作者姓名、作者姓名、作者姓名、作者姓名</a:t>
            </a:r>
            <a:endParaRPr lang="en-US" altLang="zh-CN" sz="5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55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5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地址：</a:t>
            </a:r>
            <a:r>
              <a:rPr lang="en-US" altLang="zh-CN" sz="5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XXXXXXXXXXXX</a:t>
            </a:r>
            <a:endParaRPr lang="en-US" altLang="zh-CN" sz="5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55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5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邮箱：</a:t>
            </a:r>
            <a:r>
              <a:rPr lang="en-US" altLang="zh-CN" sz="5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XXXXXXXXXXX</a:t>
            </a:r>
            <a:endParaRPr lang="en-US" altLang="zh-CN" sz="5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5500"/>
              </a:lnSpc>
              <a:spcBef>
                <a:spcPts val="1200"/>
              </a:spcBef>
              <a:spcAft>
                <a:spcPts val="1200"/>
              </a:spcAft>
            </a:pPr>
            <a:endParaRPr lang="zh-CN" altLang="zh-CN" sz="4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471</Words>
  <Application>WPS 演示</Application>
  <PresentationFormat>自定义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等线</vt:lpstr>
      <vt:lpstr>Times New Roman</vt:lpstr>
      <vt:lpstr>Calibri</vt:lpstr>
      <vt:lpstr>Arial Unicode MS</vt:lpstr>
      <vt:lpstr>等线 Light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zhongyuan 苏</dc:creator>
  <cp:lastModifiedBy>沈万福</cp:lastModifiedBy>
  <cp:revision>20</cp:revision>
  <dcterms:created xsi:type="dcterms:W3CDTF">2026-07-20T08:28:00Z</dcterms:created>
  <dcterms:modified xsi:type="dcterms:W3CDTF">2026-08-18T07:13:08Z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77111D0509A840588E30852BB11A58B0_13</vt:lpwstr>
  </property>
  <property fmtid="{D5CDD505-2E9C-101B-9397-08002B2CF9AE}" pid="3" name="KSOProductBuildVer">
    <vt:lpwstr>2052-12.1.0.20305</vt:lpwstr>
  </property>
</Properties>
</file>